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70" r:id="rId2"/>
    <p:sldId id="269" r:id="rId3"/>
    <p:sldId id="271" r:id="rId4"/>
  </p:sldIdLst>
  <p:sldSz cx="12192000" cy="6858000"/>
  <p:notesSz cx="9926638" cy="14301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0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91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1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7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290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1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575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3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1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246BE1E-DD59-4C81-972E-F20063017643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6C5FE12-D121-478D-B2FB-F4E8FDB193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6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mailto:Daniel.hlahla@transnet.net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vhudzisani.letsoalo@transnet.ne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mailto:Thabo.Ramotsehoa@transnet.net" TargetMode="External"/><Relationship Id="rId9" Type="http://schemas.openxmlformats.org/officeDocument/2006/relationships/hyperlink" Target="mailto:TEVisitorsApp@transnet.net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TEVisitorsApp@transnet.net" TargetMode="External"/><Relationship Id="rId3" Type="http://schemas.openxmlformats.org/officeDocument/2006/relationships/hyperlink" Target="mailto:Amos.Mathibela@transnet.net" TargetMode="External"/><Relationship Id="rId7" Type="http://schemas.openxmlformats.org/officeDocument/2006/relationships/image" Target="../media/image9.png"/><Relationship Id="rId2" Type="http://schemas.openxmlformats.org/officeDocument/2006/relationships/hyperlink" Target="mailto:Peterson.Ndlovu@transnet.ne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hyperlink" Target="mailto:Nomgqibelo.Mahlaule@transnet.net" TargetMode="External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mailto:Seth.Ramabulana@transnet.net" TargetMode="External"/><Relationship Id="rId7" Type="http://schemas.openxmlformats.org/officeDocument/2006/relationships/image" Target="../media/image11.png"/><Relationship Id="rId2" Type="http://schemas.openxmlformats.org/officeDocument/2006/relationships/hyperlink" Target="mailto:Mongezi.mingiza@transnet.net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mailto:TEVisitorsApp@transnet.net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031415" cy="160934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Visitor app support centre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73368" y="2323593"/>
            <a:ext cx="4754880" cy="354901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en-Z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Vhudzisani Letsoalo 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vhudzisani.letsoalo@transnet.net</a:t>
            </a:r>
            <a:endParaRPr lang="en-U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ZA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060 978 6674/012 391 1357</a:t>
            </a:r>
          </a:p>
          <a:p>
            <a:pPr lvl="1">
              <a:lnSpc>
                <a:spcPct val="10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Hlahla</a:t>
            </a:r>
            <a:endParaRPr lang="en-Z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40" lvl="2" indent="0">
              <a:lnSpc>
                <a:spcPct val="100000"/>
              </a:lnSpc>
              <a:buNone/>
            </a:pP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Daniel.hlahla@transnet.net</a:t>
            </a:r>
            <a:endParaRPr lang="en-GB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40" lvl="2" indent="0">
              <a:lnSpc>
                <a:spcPct val="100000"/>
              </a:lnSpc>
              <a:buNone/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060 724 2182/060 574 1888/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012 391 1553</a:t>
            </a:r>
          </a:p>
          <a:p>
            <a:pPr lvl="1">
              <a:lnSpc>
                <a:spcPct val="10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Thabo Ramotsehoa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Thabo.Ramotsehoa@transnet.net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012 391 1375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164" y="255015"/>
            <a:ext cx="1238095" cy="104761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711353" y="2640892"/>
            <a:ext cx="5003647" cy="2837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213" y="143287"/>
            <a:ext cx="2010918" cy="900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r="10404"/>
          <a:stretch/>
        </p:blipFill>
        <p:spPr>
          <a:xfrm>
            <a:off x="9809035" y="5529085"/>
            <a:ext cx="2363915" cy="13192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6213" y="6419524"/>
            <a:ext cx="8983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/>
              <a:t>NB: In the even that users encounter issues on Visitors App. Users can alternatively email the issues directly to </a:t>
            </a:r>
            <a:r>
              <a:rPr lang="en-GB" sz="1000" b="1" u="sng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TEVisitorsApp@transnet.net</a:t>
            </a:r>
            <a:endParaRPr lang="en-ZA" sz="1000" dirty="0"/>
          </a:p>
        </p:txBody>
      </p:sp>
    </p:spTree>
    <p:extLst>
      <p:ext uri="{BB962C8B-B14F-4D97-AF65-F5344CB8AC3E}">
        <p14:creationId xmlns:p14="http://schemas.microsoft.com/office/powerpoint/2010/main" val="396847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031415" cy="160934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Visitor app support centre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73368" y="2323593"/>
            <a:ext cx="4754880" cy="354901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Peterson Ndlovu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U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Peterson.Ndlovu@transnet.net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083 284 1992/012 842 6124</a:t>
            </a:r>
          </a:p>
          <a:p>
            <a:pPr lvl="1">
              <a:lnSpc>
                <a:spcPct val="10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Amos Mathibela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Amos.Mathibela@transnet.net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40" lvl="2" indent="0">
              <a:lnSpc>
                <a:spcPct val="100000"/>
              </a:lnSpc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083 567 0238/012 842 5618</a:t>
            </a:r>
          </a:p>
          <a:p>
            <a:pPr lvl="1">
              <a:lnSpc>
                <a:spcPct val="10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Nomgqibelo Mahlaule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GB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Nomgqibelo.Mahlaule@transnet.net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Z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060 559 7435/012 842 5262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164" y="255015"/>
            <a:ext cx="1238095" cy="10476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3" y="143287"/>
            <a:ext cx="2010918" cy="9004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r="10404"/>
          <a:stretch/>
        </p:blipFill>
        <p:spPr>
          <a:xfrm>
            <a:off x="9809035" y="5529085"/>
            <a:ext cx="2363915" cy="13192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213" y="6419524"/>
            <a:ext cx="8983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/>
              <a:t>NB: In the even that users encounter issues on Visitors App. Users can alternatively email the issues directly to </a:t>
            </a:r>
            <a:r>
              <a:rPr lang="en-GB" sz="1000" b="1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TEVisitorsApp@transnet.net</a:t>
            </a:r>
            <a:endParaRPr lang="en-ZA" sz="1000" dirty="0"/>
          </a:p>
        </p:txBody>
      </p:sp>
      <p:pic>
        <p:nvPicPr>
          <p:cNvPr id="1028" name="Picture 4" descr="DORBUK - Visitor Management System | Secure visitor sign-in App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7" y="2743200"/>
            <a:ext cx="544354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045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9848" y="484632"/>
            <a:ext cx="9031415" cy="1609344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Visitor app support centre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373368" y="2323593"/>
            <a:ext cx="4754880" cy="354901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en-ZA" b="1" dirty="0" err="1"/>
              <a:t>Mongezi</a:t>
            </a:r>
            <a:r>
              <a:rPr lang="en-ZA" b="1" dirty="0"/>
              <a:t> </a:t>
            </a:r>
            <a:r>
              <a:rPr lang="en-ZA" b="1" dirty="0" err="1"/>
              <a:t>Mingiza</a:t>
            </a:r>
            <a:endParaRPr lang="en-ZA" b="1" dirty="0"/>
          </a:p>
          <a:p>
            <a:pPr marL="548640" lvl="2" indent="0">
              <a:lnSpc>
                <a:spcPct val="100000"/>
              </a:lnSpc>
              <a:buNone/>
            </a:pPr>
            <a:r>
              <a:rPr lang="en-GB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Mongezi.mingiza@transnet.net</a:t>
            </a:r>
            <a:endParaRPr lang="en-GB" u="sng" dirty="0"/>
          </a:p>
          <a:p>
            <a:pPr marL="548640" lvl="2" indent="0">
              <a:lnSpc>
                <a:spcPct val="100000"/>
              </a:lnSpc>
              <a:buNone/>
            </a:pPr>
            <a:r>
              <a:rPr lang="en-ZA" dirty="0"/>
              <a:t>063 505 3909/011 820 2898</a:t>
            </a:r>
          </a:p>
          <a:p>
            <a:pPr lvl="1">
              <a:lnSpc>
                <a:spcPct val="100000"/>
              </a:lnSpc>
            </a:pPr>
            <a:endParaRPr lang="en-US" b="1" dirty="0"/>
          </a:p>
          <a:p>
            <a:pPr lvl="1">
              <a:lnSpc>
                <a:spcPct val="100000"/>
              </a:lnSpc>
            </a:pPr>
            <a:r>
              <a:rPr lang="en-US" b="1" dirty="0"/>
              <a:t>Seth Ramabulana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Seth.Ramabulana@transnet.net</a:t>
            </a:r>
            <a:endParaRPr lang="en-US" dirty="0"/>
          </a:p>
          <a:p>
            <a:pPr marL="548640" lvl="2" indent="0">
              <a:lnSpc>
                <a:spcPct val="100000"/>
              </a:lnSpc>
              <a:buNone/>
            </a:pPr>
            <a:r>
              <a:rPr lang="en-US" dirty="0"/>
              <a:t>066 280 1745/073 367 6759/011 820 2048</a:t>
            </a:r>
          </a:p>
          <a:p>
            <a:pPr lvl="1">
              <a:lnSpc>
                <a:spcPct val="100000"/>
              </a:lnSpc>
            </a:pPr>
            <a:endParaRPr lang="en-US" b="1" dirty="0"/>
          </a:p>
          <a:p>
            <a:pPr lvl="1">
              <a:lnSpc>
                <a:spcPct val="100000"/>
              </a:lnSpc>
            </a:pPr>
            <a:r>
              <a:rPr lang="en-US" b="1" dirty="0"/>
              <a:t>Zizile  Mkhize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US" dirty="0"/>
              <a:t>Zizile.Mkhize@transnet.net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48640" lvl="2" indent="0">
              <a:lnSpc>
                <a:spcPct val="100000"/>
              </a:lnSpc>
              <a:buNone/>
            </a:pPr>
            <a:r>
              <a:rPr lang="en-US" dirty="0"/>
              <a:t>082 399 1379 /083 280 1508/011 820 2397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6164" y="255015"/>
            <a:ext cx="1238095" cy="10476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213" y="6419524"/>
            <a:ext cx="89835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000" b="1" dirty="0"/>
              <a:t>NB: In the even that users encounter issues on Visitors App. Users can alternatively email the issues directly to </a:t>
            </a:r>
            <a:r>
              <a:rPr lang="en-GB" sz="1000" b="1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TEVisitorsApp@transnet.net</a:t>
            </a:r>
            <a:endParaRPr lang="en-ZA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3" y="143287"/>
            <a:ext cx="2010918" cy="9004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r="10404"/>
          <a:stretch/>
        </p:blipFill>
        <p:spPr>
          <a:xfrm>
            <a:off x="9809035" y="5529085"/>
            <a:ext cx="2363915" cy="1319213"/>
          </a:xfrm>
          <a:prstGeom prst="rect">
            <a:avLst/>
          </a:prstGeom>
        </p:spPr>
      </p:pic>
      <p:pic>
        <p:nvPicPr>
          <p:cNvPr id="2050" name="Picture 2" descr="Visitor Management Software For Making Check-In And Check-Out Of Visitor  Effective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640892"/>
            <a:ext cx="6377425" cy="22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877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6041</TotalTime>
  <Words>224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Rockwell</vt:lpstr>
      <vt:lpstr>Rockwell Condensed</vt:lpstr>
      <vt:lpstr>Tahoma</vt:lpstr>
      <vt:lpstr>Wingdings</vt:lpstr>
      <vt:lpstr>Wood Type</vt:lpstr>
      <vt:lpstr>Visitor app support centre</vt:lpstr>
      <vt:lpstr>Visitor app support centre</vt:lpstr>
      <vt:lpstr>Visitor app support centre</vt:lpstr>
    </vt:vector>
  </TitlesOfParts>
  <Company>Transnet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with the GM: ICT</dc:title>
  <dc:creator>Ntsieni Makhado          Transnet Engineering   KPK</dc:creator>
  <cp:lastModifiedBy>Gladys Mbonambi   Transnet Engineering   KilnerPark</cp:lastModifiedBy>
  <cp:revision>36</cp:revision>
  <cp:lastPrinted>2021-06-25T09:07:54Z</cp:lastPrinted>
  <dcterms:created xsi:type="dcterms:W3CDTF">2020-09-08T09:22:35Z</dcterms:created>
  <dcterms:modified xsi:type="dcterms:W3CDTF">2021-10-18T20:22:15Z</dcterms:modified>
</cp:coreProperties>
</file>